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6"/>
  </p:notesMasterIdLst>
  <p:handoutMasterIdLst>
    <p:handoutMasterId r:id="rId17"/>
  </p:handoutMasterIdLst>
  <p:sldIdLst>
    <p:sldId id="277" r:id="rId2"/>
    <p:sldId id="257" r:id="rId3"/>
    <p:sldId id="258" r:id="rId4"/>
    <p:sldId id="261" r:id="rId5"/>
    <p:sldId id="262" r:id="rId6"/>
    <p:sldId id="263" r:id="rId7"/>
    <p:sldId id="273" r:id="rId8"/>
    <p:sldId id="264" r:id="rId9"/>
    <p:sldId id="274" r:id="rId10"/>
    <p:sldId id="275" r:id="rId11"/>
    <p:sldId id="268" r:id="rId12"/>
    <p:sldId id="269" r:id="rId13"/>
    <p:sldId id="270" r:id="rId14"/>
    <p:sldId id="272" r:id="rId1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galloway2715@gmail.com" initials="m" lastIdx="1" clrIdx="0">
    <p:extLst>
      <p:ext uri="{19B8F6BF-5375-455C-9EA6-DF929625EA0E}">
        <p15:presenceInfo xmlns:p15="http://schemas.microsoft.com/office/powerpoint/2012/main" userId="dc0b1c28089faa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7/19/2020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7B7D1748-0F62-48E0-ACCC-1C2408EFA40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r">
              <a:defRPr sz="1200"/>
            </a:lvl1pPr>
          </a:lstStyle>
          <a:p>
            <a:r>
              <a:rPr lang="en-US"/>
              <a:t>7/19/2020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2" tIns="47426" rIns="94852" bIns="474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620250"/>
            <a:ext cx="5850835" cy="3780800"/>
          </a:xfrm>
          <a:prstGeom prst="rect">
            <a:avLst/>
          </a:prstGeom>
        </p:spPr>
        <p:txBody>
          <a:bodyPr vert="horz" lIns="94852" tIns="47426" rIns="94852" bIns="474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r">
              <a:defRPr sz="1200"/>
            </a:lvl1pPr>
          </a:lstStyle>
          <a:p>
            <a:fld id="{3CB83754-C1E9-4172-96E2-47E7AC74E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9688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1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7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3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61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5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35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2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83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6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034E-A3B7-4932-87DA-E971BD1E8A8F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58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3274"/>
            <a:ext cx="8153400" cy="1754326"/>
          </a:xfrm>
        </p:spPr>
        <p:txBody>
          <a:bodyPr>
            <a:spAutoFit/>
          </a:bodyPr>
          <a:lstStyle/>
          <a:p>
            <a:r>
              <a:rPr lang="en-US" b="1" dirty="0"/>
              <a:t>Challenges In The First Century Church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69334" y="1905000"/>
            <a:ext cx="8805333" cy="3967240"/>
          </a:xfrm>
        </p:spPr>
        <p:txBody>
          <a:bodyPr>
            <a:spAutoFit/>
          </a:bodyPr>
          <a:lstStyle/>
          <a:p>
            <a:r>
              <a:rPr lang="en-US" sz="3600" i="1" dirty="0"/>
              <a:t>“Prove all things; hold fast that which is good.”</a:t>
            </a:r>
            <a:r>
              <a:rPr lang="en-US" sz="3600" dirty="0"/>
              <a:t> 1 Thessalonians 5:21-22</a:t>
            </a:r>
          </a:p>
          <a:p>
            <a:r>
              <a:rPr lang="en-US" sz="3600" i="1" dirty="0"/>
              <a:t>“Hold the pattern of sound words …”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2 Timothy 1:13</a:t>
            </a:r>
          </a:p>
          <a:p>
            <a:r>
              <a:rPr lang="en-US" sz="3600" dirty="0"/>
              <a:t>No longer be tossed to and fro. Ephesians 4:14</a:t>
            </a:r>
          </a:p>
          <a:p>
            <a:r>
              <a:rPr lang="en-US" sz="3600" dirty="0"/>
              <a:t>Not be carried away. Hebrews 13:9-19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486422" y="6286501"/>
            <a:ext cx="40267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18C278D-A609-4346-9112-88B95C224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4474"/>
            <a:ext cx="7772400" cy="1754326"/>
          </a:xfrm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r>
              <a:rPr lang="en-US" sz="6000" b="1" dirty="0"/>
              <a:t>The Challenge From False Teachers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73262"/>
            <a:ext cx="7981950" cy="4649478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u="sng" baseline="0" dirty="0"/>
              <a:t>Elders</a:t>
            </a:r>
            <a:r>
              <a:rPr lang="en-US" sz="3200" u="sng" baseline="0" dirty="0"/>
              <a:t> to watch the flock</a:t>
            </a:r>
            <a:r>
              <a:rPr lang="en-US" sz="3200" baseline="0" dirty="0"/>
              <a:t>. Acts 20:28-30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baseline="0" dirty="0"/>
              <a:t>1.	Danger from without. Verse 29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baseline="0" dirty="0"/>
              <a:t>2.	Danger from within. Verse 30</a:t>
            </a:r>
          </a:p>
          <a:p>
            <a:pPr marL="1433513" indent="-519113">
              <a:buNone/>
            </a:pPr>
            <a:r>
              <a:rPr lang="en-US" sz="3200" baseline="0" dirty="0"/>
              <a:t>a.	Paul had warned them night and day </a:t>
            </a:r>
            <a:r>
              <a:rPr lang="en-US" sz="3200" i="1" baseline="0" dirty="0"/>
              <a:t>“with tears.”</a:t>
            </a:r>
            <a:r>
              <a:rPr lang="en-US" sz="3200" baseline="0" dirty="0"/>
              <a:t> Verse 31</a:t>
            </a:r>
          </a:p>
          <a:p>
            <a:pPr marL="1433513" indent="-519113">
              <a:buNone/>
            </a:pPr>
            <a:r>
              <a:rPr lang="en-US" sz="3200" dirty="0"/>
              <a:t>b.	Commended them to the </a:t>
            </a:r>
            <a:r>
              <a:rPr lang="en-US" sz="3200" i="1" dirty="0"/>
              <a:t>“word of His grace which is able to build you up, and to give you the inheritance among all them that are sanctified.”</a:t>
            </a:r>
            <a:r>
              <a:rPr lang="en-US" sz="3200" dirty="0"/>
              <a:t> Verse 32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21C3FAC-009E-47B4-B528-5C7B25F9A0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7562" y="74474"/>
            <a:ext cx="8305800" cy="1754326"/>
          </a:xfrm>
          <a:effectLst>
            <a:outerShdw dist="35921" dir="27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r>
              <a:rPr lang="en-US" sz="6000" b="1" dirty="0"/>
              <a:t>The Challenge From False Teachers In The Leadership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49462"/>
            <a:ext cx="7886700" cy="249196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u="sng" dirty="0"/>
              <a:t>Preachers</a:t>
            </a:r>
            <a:r>
              <a:rPr lang="en-US" sz="3200" u="sng" dirty="0"/>
              <a:t> to </a:t>
            </a:r>
            <a:r>
              <a:rPr lang="en-US" sz="3200" i="1" u="sng" dirty="0"/>
              <a:t>“preach the word</a:t>
            </a:r>
            <a:r>
              <a:rPr lang="en-US" sz="3200" i="1" dirty="0"/>
              <a:t>.”</a:t>
            </a:r>
            <a:r>
              <a:rPr lang="en-US" sz="3200" dirty="0"/>
              <a:t> 2 Timothy 4:2</a:t>
            </a:r>
          </a:p>
          <a:p>
            <a:pPr marL="744538" indent="-517525">
              <a:buNone/>
            </a:pPr>
            <a:r>
              <a:rPr lang="en-US" sz="3200" dirty="0"/>
              <a:t>1.	Some would preach the whims of the people. 2 Timothy 4:3; cf. Jeremiah 5:31-32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871FF15-8771-4F4C-9947-6C025E2570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7562" y="74474"/>
            <a:ext cx="8305800" cy="1754326"/>
          </a:xfrm>
          <a:effectLst>
            <a:outerShdw dist="35921" dir="27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r>
              <a:rPr lang="en-US" sz="6000" b="1" dirty="0"/>
              <a:t>The Challenge From False Teachers In The Leadership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335" y="150747"/>
            <a:ext cx="8153400" cy="1754326"/>
          </a:xfrm>
        </p:spPr>
        <p:txBody>
          <a:bodyPr wrap="square">
            <a:spAutoFit/>
          </a:bodyPr>
          <a:lstStyle/>
          <a:p>
            <a:r>
              <a:rPr lang="en-US" sz="6000" b="1" dirty="0"/>
              <a:t>The Challenge From Controversy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827" y="2049462"/>
            <a:ext cx="8839200" cy="4407360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u="sng" dirty="0"/>
              <a:t>Some taught Gentiles to be circumcised</a:t>
            </a:r>
            <a:r>
              <a:rPr lang="en-US" sz="3200" dirty="0"/>
              <a:t>. Acts 15:1-5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baseline="0" dirty="0"/>
              <a:t> Truth revealed by:</a:t>
            </a:r>
          </a:p>
          <a:p>
            <a:pPr>
              <a:buNone/>
            </a:pPr>
            <a:r>
              <a:rPr lang="en-US" sz="3200" baseline="0" dirty="0"/>
              <a:t>		a.	Approved example. Acts 15:7</a:t>
            </a:r>
          </a:p>
          <a:p>
            <a:pPr>
              <a:buNone/>
            </a:pPr>
            <a:r>
              <a:rPr lang="en-US" sz="3200" baseline="0" dirty="0"/>
              <a:t>		b.	Necessary inference. Acts 15:12</a:t>
            </a:r>
          </a:p>
          <a:p>
            <a:pPr>
              <a:buNone/>
            </a:pPr>
            <a:r>
              <a:rPr lang="en-US" sz="3200" baseline="0" dirty="0"/>
              <a:t>		c.	Direct statement. Acts 15:13</a:t>
            </a:r>
          </a:p>
          <a:p>
            <a:pPr>
              <a:buNone/>
            </a:pPr>
            <a:r>
              <a:rPr lang="en-US" sz="3200" baseline="0" dirty="0"/>
              <a:t>		d.	Respect for God’s silence. Acts 15:24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Peter and Barnabas influenced by this controversy. Galatians 2:11-13 (cf. 2:4-5)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573" y="566245"/>
            <a:ext cx="8439150" cy="923330"/>
          </a:xfrm>
        </p:spPr>
        <p:txBody>
          <a:bodyPr wrap="square">
            <a:spAutoFit/>
          </a:bodyPr>
          <a:lstStyle/>
          <a:p>
            <a:r>
              <a:rPr lang="en-US" sz="6000" b="1" dirty="0"/>
              <a:t>Application And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185" y="1676400"/>
            <a:ext cx="8286750" cy="5037276"/>
          </a:xfrm>
        </p:spPr>
        <p:txBody>
          <a:bodyPr>
            <a:spAutoFit/>
          </a:bodyPr>
          <a:lstStyle/>
          <a:p>
            <a:r>
              <a:rPr lang="en-US" sz="3200" dirty="0"/>
              <a:t>God wants people to confront sin.</a:t>
            </a:r>
          </a:p>
          <a:p>
            <a:r>
              <a:rPr lang="en-US" sz="3200" dirty="0"/>
              <a:t>Discipline must be practiced to protect the church and save the soul of the one in sin.</a:t>
            </a:r>
          </a:p>
          <a:p>
            <a:r>
              <a:rPr lang="en-US" sz="3200" i="1" dirty="0"/>
              <a:t>“We must obey God rather than men.”</a:t>
            </a:r>
          </a:p>
          <a:p>
            <a:r>
              <a:rPr lang="en-US" sz="3200" dirty="0"/>
              <a:t>False teachers must be challenged.</a:t>
            </a:r>
          </a:p>
          <a:p>
            <a:r>
              <a:rPr lang="en-US" sz="3200" dirty="0"/>
              <a:t>When we feel isolated, even paralyzed, remember </a:t>
            </a:r>
            <a:r>
              <a:rPr lang="en-US" sz="3200" u="sng" dirty="0"/>
              <a:t>we are not alone</a:t>
            </a:r>
            <a:r>
              <a:rPr lang="en-US" sz="3200" dirty="0"/>
              <a:t>.</a:t>
            </a:r>
            <a:r>
              <a:rPr lang="en-US" sz="3200" baseline="0" dirty="0"/>
              <a:t> </a:t>
            </a:r>
            <a:r>
              <a:rPr lang="en-US" sz="3200" i="1" baseline="0" dirty="0"/>
              <a:t>“Yet will I leave (me) seven thousand in Israel, all the knees which have not bowed unto Baal”</a:t>
            </a:r>
            <a:r>
              <a:rPr lang="en-US" sz="3200" baseline="0" dirty="0"/>
              <a:t> (1 Kings 19:18)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66245"/>
            <a:ext cx="7886700" cy="923330"/>
          </a:xfrm>
        </p:spPr>
        <p:txBody>
          <a:bodyPr>
            <a:spAutoFit/>
          </a:bodyPr>
          <a:lstStyle/>
          <a:p>
            <a:r>
              <a:rPr lang="en-US" sz="6000" b="1" dirty="0"/>
              <a:t>The Challenge Of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6551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u="sng" baseline="0" dirty="0"/>
              <a:t>Tremendous growth in the church</a:t>
            </a:r>
            <a:r>
              <a:rPr lang="en-US" sz="3200" baseline="0" dirty="0"/>
              <a:t>.</a:t>
            </a:r>
          </a:p>
          <a:p>
            <a:pPr>
              <a:buNone/>
            </a:pPr>
            <a:r>
              <a:rPr lang="en-US" sz="3200" baseline="0" dirty="0"/>
              <a:t>Acts 2:41 – Three thousand</a:t>
            </a:r>
          </a:p>
          <a:p>
            <a:pPr>
              <a:buNone/>
            </a:pPr>
            <a:r>
              <a:rPr lang="en-US" sz="3200" baseline="0" dirty="0"/>
              <a:t>Acts 4:4 – Five thousand</a:t>
            </a:r>
          </a:p>
          <a:p>
            <a:pPr>
              <a:buNone/>
            </a:pPr>
            <a:r>
              <a:rPr lang="en-US" sz="3200" baseline="0" dirty="0"/>
              <a:t>Acts 6:7, </a:t>
            </a:r>
            <a:r>
              <a:rPr lang="en-US" sz="3200" i="1" baseline="0" dirty="0"/>
              <a:t>“Number of disciples increased greatly.”</a:t>
            </a:r>
          </a:p>
          <a:p>
            <a:pPr>
              <a:buNone/>
            </a:pPr>
            <a:r>
              <a:rPr lang="en-US" sz="3200" baseline="0" dirty="0"/>
              <a:t>Acts 9:31, </a:t>
            </a:r>
            <a:r>
              <a:rPr lang="en-US" sz="3200" i="1" baseline="0" dirty="0"/>
              <a:t>“So the church throughout all Judaea and Galilee and Samaria had peace, being edified; and, walking in the fear of the Lord and in the comfort of the Holy Spirit, was multiplied.”</a:t>
            </a:r>
          </a:p>
          <a:p>
            <a:pPr>
              <a:buNone/>
            </a:pPr>
            <a:r>
              <a:rPr lang="en-US" sz="3200" baseline="0" dirty="0"/>
              <a:t>Acts 11:24, </a:t>
            </a:r>
            <a:r>
              <a:rPr lang="en-US" sz="3200" i="1" baseline="0" dirty="0"/>
              <a:t>“… and much people was added unto the Lord.”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85924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baseline="0" dirty="0"/>
              <a:t>Acts 5:1-11 First recorded sin in the church</a:t>
            </a:r>
            <a:r>
              <a:rPr lang="en-US" sz="3200" baseline="0" dirty="0"/>
              <a:t>.</a:t>
            </a:r>
          </a:p>
          <a:p>
            <a:pPr>
              <a:buNone/>
            </a:pPr>
            <a:endParaRPr lang="en-US" baseline="0" dirty="0"/>
          </a:p>
          <a:p>
            <a:pPr>
              <a:buNone/>
            </a:pPr>
            <a:r>
              <a:rPr lang="en-US" baseline="0" dirty="0"/>
              <a:t>1.	Peter exposed their sin and they both died.</a:t>
            </a:r>
          </a:p>
          <a:p>
            <a:pPr marL="914400" indent="-914400">
              <a:buNone/>
            </a:pPr>
            <a:r>
              <a:rPr lang="en-US" baseline="0" dirty="0"/>
              <a:t>2</a:t>
            </a:r>
            <a:r>
              <a:rPr lang="en-US" i="1" baseline="0" dirty="0"/>
              <a:t>.</a:t>
            </a:r>
            <a:r>
              <a:rPr lang="en-US" baseline="0" dirty="0"/>
              <a:t>	Acts 5:11, </a:t>
            </a:r>
            <a:r>
              <a:rPr lang="en-US" i="1" baseline="0" dirty="0"/>
              <a:t>“And great fear came upon the whole church, and upon all that heard these things.”</a:t>
            </a:r>
            <a:endParaRPr lang="en-US" i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A3CF41B-38A1-48C3-8CAE-5B1821187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66245"/>
            <a:ext cx="7886700" cy="923330"/>
          </a:xfrm>
        </p:spPr>
        <p:txBody>
          <a:bodyPr>
            <a:spAutoFit/>
          </a:bodyPr>
          <a:lstStyle/>
          <a:p>
            <a:r>
              <a:rPr lang="en-US" sz="6000" b="1" dirty="0"/>
              <a:t>The Challenge Of Sin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5625"/>
            <a:ext cx="8686800" cy="4933658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500" b="1" u="sng" baseline="0" dirty="0"/>
              <a:t>1 Corinthians 5:1-7 – Even a small amount of leaven would contaminate the whole lump</a:t>
            </a:r>
            <a:r>
              <a:rPr lang="en-US" sz="3500" baseline="0" dirty="0"/>
              <a:t>.</a:t>
            </a:r>
          </a:p>
          <a:p>
            <a:pPr>
              <a:buNone/>
            </a:pPr>
            <a:endParaRPr lang="en-US" sz="3200" dirty="0"/>
          </a:p>
          <a:p>
            <a:pPr marL="395288" indent="-395288">
              <a:buNone/>
            </a:pPr>
            <a:r>
              <a:rPr lang="en-US" sz="3200" baseline="0" dirty="0"/>
              <a:t>1. Note: verses 3-4 By the authority of Christ, the guilty was to be disciplined.</a:t>
            </a:r>
          </a:p>
          <a:p>
            <a:pPr>
              <a:buNone/>
            </a:pPr>
            <a:r>
              <a:rPr lang="en-US" sz="3200" dirty="0"/>
              <a:t>2. </a:t>
            </a:r>
            <a:r>
              <a:rPr lang="en-US" sz="3200" baseline="0" dirty="0"/>
              <a:t>Keep the church morally pure.</a:t>
            </a:r>
          </a:p>
          <a:p>
            <a:pPr marL="395288" indent="-395288">
              <a:buNone/>
            </a:pPr>
            <a:r>
              <a:rPr lang="en-US" sz="3200" dirty="0"/>
              <a:t>	</a:t>
            </a:r>
            <a:r>
              <a:rPr lang="en-US" sz="3200" baseline="0" dirty="0"/>
              <a:t>Ephesus. Revelation 2:2</a:t>
            </a:r>
          </a:p>
          <a:p>
            <a:pPr marL="395288" indent="-395288">
              <a:buNone/>
            </a:pPr>
            <a:r>
              <a:rPr lang="en-US" sz="3200" dirty="0"/>
              <a:t>	</a:t>
            </a:r>
            <a:r>
              <a:rPr lang="en-US" sz="3200" baseline="0" dirty="0"/>
              <a:t>Thyatira. Revelation 2:20</a:t>
            </a:r>
          </a:p>
          <a:p>
            <a:pPr marL="395288" indent="-395288">
              <a:buNone/>
            </a:pPr>
            <a:r>
              <a:rPr lang="en-US" sz="3200" baseline="0" dirty="0"/>
              <a:t>	Sardis. Revelation 3:4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806862-E9DA-4E55-A984-60B27273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66245"/>
            <a:ext cx="7886700" cy="923330"/>
          </a:xfrm>
        </p:spPr>
        <p:txBody>
          <a:bodyPr>
            <a:spAutoFit/>
          </a:bodyPr>
          <a:lstStyle/>
          <a:p>
            <a:r>
              <a:rPr lang="en-US" sz="6000" b="1" dirty="0"/>
              <a:t>The Challenge Of Sin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0748"/>
            <a:ext cx="7886700" cy="1754326"/>
          </a:xfrm>
        </p:spPr>
        <p:txBody>
          <a:bodyPr>
            <a:spAutoFit/>
          </a:bodyPr>
          <a:lstStyle/>
          <a:p>
            <a:r>
              <a:rPr lang="en-US" sz="6000" b="1" dirty="0"/>
              <a:t>The Challenge From Authorities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94038"/>
            <a:ext cx="7886700" cy="293516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u="sng" dirty="0"/>
              <a:t>Authority of the Jews</a:t>
            </a:r>
            <a:r>
              <a:rPr lang="en-US" sz="3600" dirty="0"/>
              <a:t>.</a:t>
            </a:r>
            <a:r>
              <a:rPr lang="en-US" sz="3600" b="1" dirty="0"/>
              <a:t> Acts 4:5-6</a:t>
            </a:r>
            <a:endParaRPr lang="en-US" sz="3600" b="1" baseline="0" dirty="0"/>
          </a:p>
          <a:p>
            <a:pPr>
              <a:buNone/>
            </a:pPr>
            <a:r>
              <a:rPr lang="en-US" sz="3200" baseline="0" dirty="0"/>
              <a:t>Court put on trial … </a:t>
            </a:r>
            <a:r>
              <a:rPr lang="en-US" sz="3200" i="1" baseline="0" dirty="0"/>
              <a:t>“Whether it is right in the sight of God to hearken unto you rather than unto God, </a:t>
            </a:r>
            <a:r>
              <a:rPr lang="en-US" sz="3200" i="1" u="sng" baseline="0" dirty="0"/>
              <a:t>judge ye</a:t>
            </a:r>
            <a:r>
              <a:rPr lang="en-US" sz="3200" i="1" baseline="0" dirty="0"/>
              <a:t>: for we cannot but speak the things which we saw and heard.”</a:t>
            </a:r>
            <a:br>
              <a:rPr lang="en-US" sz="3200" i="1" baseline="0" dirty="0"/>
            </a:br>
            <a:r>
              <a:rPr lang="en-US" sz="3200" i="1" baseline="0" dirty="0"/>
              <a:t>Acts 4:19-20; </a:t>
            </a:r>
            <a:r>
              <a:rPr lang="en-US" sz="3200" baseline="0" dirty="0"/>
              <a:t>cf. 1</a:t>
            </a:r>
            <a:r>
              <a:rPr lang="en-US" sz="3200" dirty="0"/>
              <a:t> Peter 4:14-16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72956"/>
            <a:ext cx="7886700" cy="280384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u="sng" dirty="0"/>
              <a:t>Authority of the Jews</a:t>
            </a:r>
            <a:r>
              <a:rPr lang="en-US" sz="4000" dirty="0"/>
              <a:t>. </a:t>
            </a:r>
            <a:r>
              <a:rPr lang="en-US" sz="4000" b="1" dirty="0"/>
              <a:t>Acts 5:17ff</a:t>
            </a:r>
            <a:r>
              <a:rPr lang="en-US" sz="4000" b="1" baseline="0" dirty="0"/>
              <a:t> </a:t>
            </a:r>
          </a:p>
          <a:p>
            <a:pPr marL="395288" indent="-395288">
              <a:buNone/>
            </a:pPr>
            <a:r>
              <a:rPr lang="en-US" sz="3200" baseline="0" dirty="0"/>
              <a:t>1. </a:t>
            </a:r>
            <a:r>
              <a:rPr lang="en-US" sz="3200" i="1" baseline="0" dirty="0"/>
              <a:t>“We must obey God rather than men …”</a:t>
            </a:r>
            <a:r>
              <a:rPr lang="en-US" sz="3200" baseline="0" dirty="0"/>
              <a:t> Acts 5:29</a:t>
            </a:r>
          </a:p>
          <a:p>
            <a:pPr>
              <a:buNone/>
            </a:pPr>
            <a:r>
              <a:rPr lang="en-US" sz="3200" baseline="0" dirty="0"/>
              <a:t>2. Note: Acts 5:41-42</a:t>
            </a:r>
            <a:endParaRPr lang="en-US" sz="3200" dirty="0"/>
          </a:p>
          <a:p>
            <a:pPr>
              <a:buNone/>
            </a:pPr>
            <a:r>
              <a:rPr lang="en-US" sz="3200" baseline="0" dirty="0"/>
              <a:t>3</a:t>
            </a:r>
            <a:r>
              <a:rPr lang="en-US" sz="3200" dirty="0"/>
              <a:t>. Stephen stoned. Acts 7</a:t>
            </a:r>
            <a:endParaRPr lang="en-US" sz="3200" baseline="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102E8BC-E1FC-4B1A-B8C3-C445DC576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0748"/>
            <a:ext cx="7886700" cy="1754326"/>
          </a:xfrm>
        </p:spPr>
        <p:txBody>
          <a:bodyPr>
            <a:spAutoFit/>
          </a:bodyPr>
          <a:lstStyle/>
          <a:p>
            <a:r>
              <a:rPr lang="en-US" sz="6000" b="1" dirty="0"/>
              <a:t>The Challenge From Authorities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25662"/>
            <a:ext cx="7886700" cy="204004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u="sng" dirty="0"/>
              <a:t>Authority of the Jews</a:t>
            </a:r>
            <a:r>
              <a:rPr lang="en-US" sz="4000" dirty="0"/>
              <a:t>. </a:t>
            </a:r>
            <a:r>
              <a:rPr lang="en-US" sz="4000" b="1" dirty="0"/>
              <a:t>Acts 9:1ff</a:t>
            </a:r>
            <a:endParaRPr lang="en-US" sz="4000" b="1" baseline="0" dirty="0"/>
          </a:p>
          <a:p>
            <a:pPr lvl="1"/>
            <a:r>
              <a:rPr lang="en-US" sz="3200" i="1" baseline="0" dirty="0"/>
              <a:t>“But Saul, yet breathing threatening and slaughter against the disciples of the Lord …”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1C7DC82-96CF-4E1F-8C31-9B5909023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0748"/>
            <a:ext cx="7886700" cy="1754326"/>
          </a:xfrm>
        </p:spPr>
        <p:txBody>
          <a:bodyPr>
            <a:spAutoFit/>
          </a:bodyPr>
          <a:lstStyle/>
          <a:p>
            <a:r>
              <a:rPr lang="en-US" sz="6000" b="1" dirty="0"/>
              <a:t>The Challenge From Authorities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4225"/>
            <a:ext cx="7886700" cy="473975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u="sng" baseline="0" dirty="0"/>
              <a:t>Authority</a:t>
            </a:r>
            <a:r>
              <a:rPr lang="en-US" sz="4000" b="1" u="sng" dirty="0"/>
              <a:t> of Herod</a:t>
            </a:r>
            <a:r>
              <a:rPr lang="en-US" sz="4000" dirty="0"/>
              <a:t>. </a:t>
            </a:r>
            <a:r>
              <a:rPr lang="en-US" sz="4000" b="1" dirty="0"/>
              <a:t>Acts 12:1-2</a:t>
            </a:r>
          </a:p>
          <a:p>
            <a:pPr>
              <a:buNone/>
            </a:pPr>
            <a:r>
              <a:rPr lang="en-US" sz="3200" dirty="0"/>
              <a:t>	1. Death of James.</a:t>
            </a:r>
          </a:p>
          <a:p>
            <a:pPr>
              <a:buNone/>
            </a:pPr>
            <a:r>
              <a:rPr lang="en-US" sz="3200" dirty="0"/>
              <a:t>	2. Arrest of Peter.</a:t>
            </a:r>
          </a:p>
          <a:p>
            <a:pPr>
              <a:buNone/>
            </a:pPr>
            <a:r>
              <a:rPr lang="en-US" sz="4000" b="1" u="sng" dirty="0"/>
              <a:t>Authority of the Magistrates in Philippi</a:t>
            </a:r>
            <a:r>
              <a:rPr lang="en-US" sz="4000" dirty="0"/>
              <a:t>. </a:t>
            </a:r>
            <a:r>
              <a:rPr lang="en-US" sz="4000" b="1" dirty="0"/>
              <a:t>Acts 16:22ff</a:t>
            </a:r>
          </a:p>
          <a:p>
            <a:pPr marL="631825" indent="-404813">
              <a:buNone/>
            </a:pPr>
            <a:r>
              <a:rPr lang="en-US" sz="3200" dirty="0"/>
              <a:t>1. Paul and Silas arrested, beaten, and imprisoned. Acts 16:22ff</a:t>
            </a:r>
          </a:p>
          <a:p>
            <a:pPr marL="631825" indent="-404813">
              <a:buNone/>
            </a:pPr>
            <a:r>
              <a:rPr lang="en-US" sz="3200" dirty="0"/>
              <a:t>2. Returned to Lydia’s house. Acts 16:35ff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26B3D0E-BD6B-4FA3-8CEE-CF9EF5FF6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0748"/>
            <a:ext cx="7886700" cy="1754326"/>
          </a:xfrm>
        </p:spPr>
        <p:txBody>
          <a:bodyPr>
            <a:spAutoFit/>
          </a:bodyPr>
          <a:lstStyle/>
          <a:p>
            <a:r>
              <a:rPr lang="en-US" sz="6000" b="1" dirty="0"/>
              <a:t>The Challenge From Authorities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4474"/>
            <a:ext cx="7772400" cy="1754326"/>
          </a:xfrm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r>
              <a:rPr lang="en-US" sz="6000" b="1" dirty="0"/>
              <a:t>The Challenge From False Teachers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37067" y="1962561"/>
            <a:ext cx="8602133" cy="4576637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600" u="sng" dirty="0"/>
              <a:t>Jesus warned</a:t>
            </a:r>
            <a:r>
              <a:rPr lang="en-US" sz="3600" dirty="0"/>
              <a:t>. Matthew 7:15; 24:4-5</a:t>
            </a:r>
          </a:p>
          <a:p>
            <a:pPr>
              <a:lnSpc>
                <a:spcPct val="90000"/>
              </a:lnSpc>
              <a:buNone/>
            </a:pPr>
            <a:r>
              <a:rPr lang="en-US" sz="3600" u="sng" dirty="0"/>
              <a:t>Apostles warned</a:t>
            </a:r>
            <a:r>
              <a:rPr lang="en-US" sz="3600" dirty="0"/>
              <a:t>.</a:t>
            </a:r>
          </a:p>
          <a:p>
            <a:pPr marL="857250" lvl="1" indent="-400050">
              <a:lnSpc>
                <a:spcPct val="90000"/>
              </a:lnSpc>
              <a:buNone/>
            </a:pPr>
            <a:r>
              <a:rPr lang="en-US" sz="3200" dirty="0"/>
              <a:t>1. 2 Corinthians 11:13-15 – Satan has ministers.</a:t>
            </a:r>
          </a:p>
          <a:p>
            <a:pPr marL="857250" lvl="1" indent="-400050">
              <a:lnSpc>
                <a:spcPct val="90000"/>
              </a:lnSpc>
              <a:buNone/>
            </a:pPr>
            <a:r>
              <a:rPr lang="en-US" sz="3200" dirty="0"/>
              <a:t>2. 1 Timothy 4:1-3 – Some would depart from the faith.</a:t>
            </a:r>
          </a:p>
          <a:p>
            <a:pPr marL="857250" lvl="1" indent="-400050">
              <a:lnSpc>
                <a:spcPct val="90000"/>
              </a:lnSpc>
              <a:buNone/>
            </a:pPr>
            <a:r>
              <a:rPr lang="en-US" sz="3200" dirty="0"/>
              <a:t>3. 2 Timothy 4:1-4 – Men would turn from the faith.</a:t>
            </a:r>
          </a:p>
          <a:p>
            <a:pPr marL="857250" lvl="1" indent="-400050">
              <a:lnSpc>
                <a:spcPct val="90000"/>
              </a:lnSpc>
              <a:buNone/>
            </a:pPr>
            <a:r>
              <a:rPr lang="en-US" sz="3200" dirty="0"/>
              <a:t>4. 1 John 4:1-3 – False prophets gone out into the world.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621889" y="6362701"/>
            <a:ext cx="40267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12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4679</TotalTime>
  <Words>786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1_Office Theme</vt:lpstr>
      <vt:lpstr>Challenges In The First Century Church</vt:lpstr>
      <vt:lpstr>The Challenge Of Sin</vt:lpstr>
      <vt:lpstr>The Challenge Of Sin</vt:lpstr>
      <vt:lpstr>The Challenge Of Sin</vt:lpstr>
      <vt:lpstr>The Challenge From Authorities</vt:lpstr>
      <vt:lpstr>The Challenge From Authorities</vt:lpstr>
      <vt:lpstr>The Challenge From Authorities</vt:lpstr>
      <vt:lpstr>The Challenge From Authorities</vt:lpstr>
      <vt:lpstr>The Challenge From False Teachers</vt:lpstr>
      <vt:lpstr>The Challenge From False Teachers</vt:lpstr>
      <vt:lpstr>The Challenge From False Teachers In The Leadership</vt:lpstr>
      <vt:lpstr>The Challenge From False Teachers In The Leadership</vt:lpstr>
      <vt:lpstr>The Challenge From Controversy In The Church</vt:lpstr>
      <vt:lpstr>Application And Conclusion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In The First Century Church (2)</dc:title>
  <dc:creator>Micky Galloway</dc:creator>
  <cp:lastModifiedBy>Richard Lidh</cp:lastModifiedBy>
  <cp:revision>30</cp:revision>
  <cp:lastPrinted>2020-07-19T03:29:05Z</cp:lastPrinted>
  <dcterms:created xsi:type="dcterms:W3CDTF">2012-01-20T18:28:55Z</dcterms:created>
  <dcterms:modified xsi:type="dcterms:W3CDTF">2020-07-19T03:29:09Z</dcterms:modified>
</cp:coreProperties>
</file>